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90" r:id="rId3"/>
    <p:sldId id="292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History 336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267200"/>
            <a:ext cx="7543800" cy="1600200"/>
          </a:xfrm>
        </p:spPr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Ideas and Society in Early Modern Europe:</a:t>
            </a:r>
          </a:p>
          <a:p>
            <a:r>
              <a:rPr lang="en-CA" dirty="0" smtClean="0">
                <a:solidFill>
                  <a:srgbClr val="FFFF00"/>
                </a:solidFill>
              </a:rPr>
              <a:t>The Debate about Gender and Identity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Questions for 27 March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686800" cy="5334000"/>
          </a:xfrm>
        </p:spPr>
        <p:txBody>
          <a:bodyPr>
            <a:norm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/>
              <a:t>What passages strike you as historically </a:t>
            </a:r>
            <a:r>
              <a:rPr lang="en-CA" dirty="0" smtClean="0"/>
              <a:t>significant in the assigned reading from </a:t>
            </a:r>
            <a:r>
              <a:rPr lang="en-CA" dirty="0" err="1" smtClean="0"/>
              <a:t>Poullain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is the central message of </a:t>
            </a:r>
            <a:r>
              <a:rPr lang="en-CA" dirty="0" err="1" smtClean="0"/>
              <a:t>Poullain’s</a:t>
            </a:r>
            <a:r>
              <a:rPr lang="en-CA" dirty="0" smtClean="0"/>
              <a:t> </a:t>
            </a:r>
            <a:r>
              <a:rPr lang="en-CA" i="1" dirty="0" smtClean="0"/>
              <a:t>Excellence of Men</a:t>
            </a:r>
            <a:r>
              <a:rPr lang="en-CA" dirty="0" smtClean="0"/>
              <a:t>?  What strategies does he employ to convey that message?  Do the message and strategies of this work reflect the message and strategies of the two other works by </a:t>
            </a:r>
            <a:r>
              <a:rPr lang="en-CA" dirty="0" err="1" smtClean="0"/>
              <a:t>Poullain</a:t>
            </a:r>
            <a:r>
              <a:rPr lang="en-CA" dirty="0" smtClean="0"/>
              <a:t> that we have read?  How do the message and strategies of the </a:t>
            </a:r>
            <a:r>
              <a:rPr lang="en-CA" i="1" dirty="0" smtClean="0"/>
              <a:t>Excellence of Men</a:t>
            </a:r>
            <a:r>
              <a:rPr lang="en-CA" dirty="0" smtClean="0"/>
              <a:t> compare with the other </a:t>
            </a:r>
            <a:r>
              <a:rPr lang="en-CA" smtClean="0"/>
              <a:t>primary </a:t>
            </a:r>
            <a:r>
              <a:rPr lang="en-CA" smtClean="0"/>
              <a:t>sources </a:t>
            </a:r>
            <a:r>
              <a:rPr lang="en-CA" dirty="0" smtClean="0"/>
              <a:t>that we have read?</a:t>
            </a:r>
          </a:p>
          <a:p>
            <a:pPr marL="651510" indent="-514350">
              <a:buFont typeface="+mj-lt"/>
              <a:buAutoNum type="arabicPeriod"/>
            </a:pPr>
            <a:endParaRPr lang="en-CA" dirty="0" smtClean="0"/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1815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en-CA" sz="3200" dirty="0" smtClean="0"/>
              <a:t>Questions for 27 March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318760"/>
          </a:xfrm>
        </p:spPr>
        <p:txBody>
          <a:bodyPr>
            <a:normAutofit/>
          </a:bodyPr>
          <a:lstStyle/>
          <a:p>
            <a:pPr marL="651510" indent="-514350">
              <a:buFont typeface="+mj-lt"/>
              <a:buAutoNum type="arabicPeriod" startAt="3"/>
            </a:pPr>
            <a:r>
              <a:rPr lang="en-CA" dirty="0"/>
              <a:t>A hermeneutic is a principle of interpretation.  What would you </a:t>
            </a:r>
            <a:r>
              <a:rPr lang="en-CA" dirty="0" smtClean="0"/>
              <a:t>call or how would you describe </a:t>
            </a:r>
            <a:r>
              <a:rPr lang="en-CA" dirty="0" err="1"/>
              <a:t>Poullain’s</a:t>
            </a:r>
            <a:r>
              <a:rPr lang="en-CA" dirty="0"/>
              <a:t> hermeneutic for reading biblical passages about men and women</a:t>
            </a:r>
            <a:r>
              <a:rPr lang="en-CA" dirty="0" smtClean="0"/>
              <a:t>?  Consider pp. 268-75, 282-88, and 294-301.</a:t>
            </a:r>
            <a:endParaRPr lang="en-CA" dirty="0"/>
          </a:p>
          <a:p>
            <a:pPr marL="651510" indent="-514350">
              <a:buFont typeface="+mj-lt"/>
              <a:buAutoNum type="arabicPeriod" startAt="4"/>
            </a:pPr>
            <a:r>
              <a:rPr lang="en-CA" dirty="0" smtClean="0"/>
              <a:t>Remember </a:t>
            </a:r>
            <a:r>
              <a:rPr lang="en-CA" dirty="0"/>
              <a:t>what Joan Scott says about gender:  “gender is a </a:t>
            </a:r>
            <a:r>
              <a:rPr lang="en-CA" dirty="0" smtClean="0"/>
              <a:t>primary way of signifying relationships of power.”  How can we apply this idea to the discussion of dominion (pp. 275-81) and the discourse on women’s facility for love (pp. 305-14)?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68007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>
            <a:noAutofit/>
          </a:bodyPr>
          <a:lstStyle/>
          <a:p>
            <a:r>
              <a:rPr lang="en-CA" sz="2800" dirty="0" smtClean="0"/>
              <a:t>Questions to consider for the rest of the course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passages strike you as historically significant?  Mark them and write them down.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positions on women and gender does a given primary source take on women and gender?  How does the author support these positions?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formulate at least one historical question based on the assigned reading to start a larger discussion?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find a few secondary sources (and other primary sources) by using the library catalogue and databases that will help you answer your historical question?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think of any current news stories that relate to women and gender?</a:t>
            </a:r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484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5614</TotalTime>
  <Words>305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History 336</vt:lpstr>
      <vt:lpstr>Questions for 27 March</vt:lpstr>
      <vt:lpstr>Questions for 27 March</vt:lpstr>
      <vt:lpstr>Questions to consider for the rest of the course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</cp:lastModifiedBy>
  <cp:revision>112</cp:revision>
  <dcterms:created xsi:type="dcterms:W3CDTF">2006-08-16T00:00:00Z</dcterms:created>
  <dcterms:modified xsi:type="dcterms:W3CDTF">2013-03-26T06:40:42Z</dcterms:modified>
</cp:coreProperties>
</file>